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63" r:id="rId4"/>
    <p:sldId id="264" r:id="rId5"/>
    <p:sldId id="261" r:id="rId6"/>
    <p:sldId id="259" r:id="rId7"/>
    <p:sldId id="260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1" d="100"/>
          <a:sy n="61" d="100"/>
        </p:scale>
        <p:origin x="72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sv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C16DE0F8-708B-44DF-8A33-D943981297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38437" y="120597"/>
            <a:ext cx="6715125" cy="447675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3/23/2019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3/23/2019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3/23/2019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3/23/2019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3/23/2019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phic 9">
            <a:extLst>
              <a:ext uri="{FF2B5EF4-FFF2-40B4-BE49-F238E27FC236}">
                <a16:creationId xmlns:a16="http://schemas.microsoft.com/office/drawing/2014/main" id="{7CFFFAC8-3997-4495-98AA-08BB093340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66999" y="0"/>
            <a:ext cx="6858002" cy="4572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3/23/2019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3/23/2019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3/23/2019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3/23/2019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3/23/2019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3/23/2019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3/23/2019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B97E5-7B90-44AD-837A-354DDF08AC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Traffic Safety: City of Chicago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F77653-B84D-48D1-9CB0-86357E41AC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Erika Haren</a:t>
            </a:r>
          </a:p>
          <a:p>
            <a:r>
              <a:rPr lang="en-US" dirty="0"/>
              <a:t>Will Skrab</a:t>
            </a:r>
          </a:p>
          <a:p>
            <a:r>
              <a:rPr lang="en-US" dirty="0"/>
              <a:t>Caitlin Hemler</a:t>
            </a:r>
          </a:p>
          <a:p>
            <a:r>
              <a:rPr lang="en-US" dirty="0"/>
              <a:t>Robert Wood</a:t>
            </a:r>
          </a:p>
        </p:txBody>
      </p:sp>
    </p:spTree>
    <p:extLst>
      <p:ext uri="{BB962C8B-B14F-4D97-AF65-F5344CB8AC3E}">
        <p14:creationId xmlns:p14="http://schemas.microsoft.com/office/powerpoint/2010/main" val="261258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85A4B-2CE8-416B-BB02-4DE4F4586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EC1F4-6DDF-4D25-87E0-3FEDA8880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Study of the relationship between different types of law enforcement traffic cameras and crashes, using data made publicly available by the City of Chicago.</a:t>
            </a:r>
          </a:p>
        </p:txBody>
      </p:sp>
    </p:spTree>
    <p:extLst>
      <p:ext uri="{BB962C8B-B14F-4D97-AF65-F5344CB8AC3E}">
        <p14:creationId xmlns:p14="http://schemas.microsoft.com/office/powerpoint/2010/main" val="2294132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5CE82-9907-49A7-B5E6-2838BC910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D5F20-86E4-4039-95F1-8449D4AABC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 Light Camera Locations (data.cityofchicago.org)</a:t>
            </a:r>
          </a:p>
          <a:p>
            <a:r>
              <a:rPr lang="en-US" dirty="0"/>
              <a:t>Red Light Camera Violations (data.cityofchicago.org)</a:t>
            </a:r>
          </a:p>
          <a:p>
            <a:r>
              <a:rPr lang="en-US" dirty="0"/>
              <a:t>Speed Camera Locations (data.cityofchicago.org)</a:t>
            </a:r>
          </a:p>
          <a:p>
            <a:r>
              <a:rPr lang="en-US" dirty="0"/>
              <a:t>Speed Camera Violations (data.cityofchicago.org)</a:t>
            </a:r>
          </a:p>
          <a:p>
            <a:r>
              <a:rPr lang="en-US" dirty="0"/>
              <a:t>Traffic Crashes (data.cityofchicago.org)</a:t>
            </a:r>
          </a:p>
        </p:txBody>
      </p:sp>
    </p:spTree>
    <p:extLst>
      <p:ext uri="{BB962C8B-B14F-4D97-AF65-F5344CB8AC3E}">
        <p14:creationId xmlns:p14="http://schemas.microsoft.com/office/powerpoint/2010/main" val="2357749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30764-09FE-4356-9CCA-EC369A406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considered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DC4D7-F1C6-4609-A37A-1EA661E5CC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 red light cameras prevent crashes?</a:t>
            </a:r>
          </a:p>
          <a:p>
            <a:r>
              <a:rPr lang="en-US" dirty="0"/>
              <a:t>Do speed cameras prevent crashes?</a:t>
            </a:r>
          </a:p>
          <a:p>
            <a:r>
              <a:rPr lang="en-US" dirty="0"/>
              <a:t>Is there a correlation between red light cameras and number of violations?</a:t>
            </a:r>
          </a:p>
          <a:p>
            <a:r>
              <a:rPr lang="en-US" dirty="0"/>
              <a:t>Is there a correlation between speed cameras and number of violations?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092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Rectangle 95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ED6D87-43A9-487B-85CA-111755C5D1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8" name="Rectangle 97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D1EB73-6A55-486E-AD4F-486144079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39" y="1475234"/>
            <a:ext cx="3214307" cy="290169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Traffic Crashes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DFFBEEE-56DC-4D2A-8678-3CCB9A902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0" y="4608576"/>
            <a:ext cx="3205640" cy="7741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FFFF"/>
                </a:solidFill>
              </a:rPr>
              <a:t>Heatmap of traffic crashes, 2017-present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65829" y="4508519"/>
            <a:ext cx="2926080" cy="0"/>
          </a:xfrm>
          <a:prstGeom prst="line">
            <a:avLst/>
          </a:prstGeom>
          <a:ln w="19050">
            <a:solidFill>
              <a:srgbClr val="59B1F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9592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86A7577-1601-4857-8986-CF02EB564D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D1EB73-6A55-486E-AD4F-486144079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39" y="1475234"/>
            <a:ext cx="3214307" cy="290169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Traffic Regions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DFFBEEE-56DC-4D2A-8678-3CCB9A902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0" y="4608576"/>
            <a:ext cx="3205640" cy="7741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FFFF"/>
                </a:solidFill>
              </a:rPr>
              <a:t>29 regions, defined by the City of Chicago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65829" y="4508519"/>
            <a:ext cx="2926080" cy="0"/>
          </a:xfrm>
          <a:prstGeom prst="line">
            <a:avLst/>
          </a:prstGeom>
          <a:ln w="19050">
            <a:solidFill>
              <a:srgbClr val="63ABF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0062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Rectangle 95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7A690D-7D4C-4D8E-902D-1301321BFE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8" name="Rectangle 97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D1EB73-6A55-486E-AD4F-486144079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39" y="1475234"/>
            <a:ext cx="3214307" cy="290169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Traffic Regions, Incl. Red Light and Speed Cameras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DFFBEEE-56DC-4D2A-8678-3CCB9A902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0" y="4608576"/>
            <a:ext cx="3205640" cy="7741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FFFFFF"/>
                </a:solidFill>
              </a:rPr>
              <a:t>29 regions, defined by the City of Chicago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65829" y="4508519"/>
            <a:ext cx="2926080" cy="0"/>
          </a:xfrm>
          <a:prstGeom prst="line">
            <a:avLst/>
          </a:prstGeom>
          <a:ln w="19050">
            <a:solidFill>
              <a:srgbClr val="394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4E4AA58-9FED-4B0A-AF0D-47316C34552E}"/>
              </a:ext>
            </a:extLst>
          </p:cNvPr>
          <p:cNvSpPr txBox="1"/>
          <p:nvPr/>
        </p:nvSpPr>
        <p:spPr>
          <a:xfrm>
            <a:off x="9740283" y="662255"/>
            <a:ext cx="2201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Red Light Cameras</a:t>
            </a:r>
          </a:p>
          <a:p>
            <a:r>
              <a:rPr lang="en-US" dirty="0"/>
              <a:t>Speed Cameras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0B0718-51A2-4D6F-A843-E03930DB3420}"/>
              </a:ext>
            </a:extLst>
          </p:cNvPr>
          <p:cNvSpPr/>
          <p:nvPr/>
        </p:nvSpPr>
        <p:spPr>
          <a:xfrm>
            <a:off x="9567169" y="758948"/>
            <a:ext cx="182880" cy="182880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10E314-5094-4A0E-AF4F-8677515103AE}"/>
              </a:ext>
            </a:extLst>
          </p:cNvPr>
          <p:cNvSpPr/>
          <p:nvPr/>
        </p:nvSpPr>
        <p:spPr>
          <a:xfrm>
            <a:off x="9567169" y="1027405"/>
            <a:ext cx="182880" cy="182880"/>
          </a:xfrm>
          <a:prstGeom prst="rect">
            <a:avLst/>
          </a:prstGeom>
          <a:solidFill>
            <a:srgbClr val="00B050">
              <a:alpha val="5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535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936B9-37F0-4C23-855C-583468551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>
            <a:normAutofit/>
          </a:bodyPr>
          <a:lstStyle/>
          <a:p>
            <a:r>
              <a:rPr lang="en-US" sz="4000" dirty="0"/>
              <a:t>Crashes vs. Red Light Cameras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92A758B-7394-47BE-BFDE-C595AAE7F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3133580" cy="3931920"/>
          </a:xfrm>
        </p:spPr>
        <p:txBody>
          <a:bodyPr>
            <a:normAutofit/>
          </a:bodyPr>
          <a:lstStyle/>
          <a:p>
            <a:endParaRPr lang="en-US" sz="1600"/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4DBF23A7-487B-4F5D-BA5F-18BD08426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342" y="1125808"/>
            <a:ext cx="6909577" cy="460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621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936B9-37F0-4C23-855C-583468551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>
            <a:normAutofit/>
          </a:bodyPr>
          <a:lstStyle/>
          <a:p>
            <a:r>
              <a:rPr lang="en-US" sz="4000" dirty="0"/>
              <a:t>Crashes vs. Speed Cameras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1C83803-0C7B-4EA5-A73B-3D3FB0FF6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3133580" cy="3931920"/>
          </a:xfrm>
        </p:spPr>
        <p:txBody>
          <a:bodyPr>
            <a:normAutofit/>
          </a:bodyPr>
          <a:lstStyle/>
          <a:p>
            <a:endParaRPr lang="en-US" sz="1600"/>
          </a:p>
        </p:txBody>
      </p: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7C0594F7-424D-4185-BA3A-7824DD63B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342" y="1125808"/>
            <a:ext cx="6909577" cy="460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6208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189</Words>
  <Application>Microsoft Office PowerPoint</Application>
  <PresentationFormat>Widescreen</PresentationFormat>
  <Paragraphs>28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Tw Cen MT</vt:lpstr>
      <vt:lpstr>Tw Cen MT Condensed</vt:lpstr>
      <vt:lpstr>Wingdings 3</vt:lpstr>
      <vt:lpstr>Integral</vt:lpstr>
      <vt:lpstr>Traffic Safety: City of Chicago</vt:lpstr>
      <vt:lpstr>Project Description</vt:lpstr>
      <vt:lpstr>Data Sources</vt:lpstr>
      <vt:lpstr>Questions considered</vt:lpstr>
      <vt:lpstr>Traffic Crashes</vt:lpstr>
      <vt:lpstr>Traffic Regions</vt:lpstr>
      <vt:lpstr>Traffic Regions, Incl. Red Light and Speed Cameras</vt:lpstr>
      <vt:lpstr>Crashes vs. Red Light Cameras</vt:lpstr>
      <vt:lpstr>Crashes vs. Speed Cameras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Traffic Safety: City of Chicago</dc:title>
  <dc:creator>Robert Wood</dc:creator>
  <cp:lastModifiedBy>Robert Wood</cp:lastModifiedBy>
  <cp:revision>1</cp:revision>
  <dcterms:created xsi:type="dcterms:W3CDTF">2019-03-23T23:51:07Z</dcterms:created>
  <dcterms:modified xsi:type="dcterms:W3CDTF">2019-03-23T23:51:12Z</dcterms:modified>
</cp:coreProperties>
</file>